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697040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292935"/>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08 мамырға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07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08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smtClean="0">
                <a:latin typeface="Times New Roman" panose="02020603050405020304" pitchFamily="18" charset="0"/>
                <a:cs typeface="Times New Roman" panose="02020603050405020304" pitchFamily="18" charset="0"/>
                <a:sym typeface="+mn-ea"/>
              </a:rPr>
              <a:t>Бұлтты</a:t>
            </a:r>
            <a:r>
              <a:rPr lang="kk-KZ" sz="1100" dirty="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кей уақыттарда жаңбыр жауады, күндіз найзағай болады. Түнде және таңертең тұман түседі. Оңтүстік-шығыстан соғатын жел солтүстік-батысқа ауысады, күші 3-8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10-12,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19-21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sz="1100" kern="1400" dirty="0" smtClean="0">
              <a:solidFill>
                <a:srgbClr val="000000"/>
              </a:solidFill>
              <a:latin typeface="Times New Roman" panose="02020603050405020304" pitchFamily="18" charset="0"/>
              <a:ea typeface="Times New Roman" panose="02020603050405020304" pitchFamily="18" charset="0"/>
            </a:endParaRPr>
          </a:p>
          <a:p>
            <a:pPr algn="just"/>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09 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08</a:t>
            </a:r>
            <a:r>
              <a:rPr lang="kk-KZ" sz="1100" b="1" dirty="0" smtClean="0">
                <a:solidFill>
                  <a:srgbClr val="000000"/>
                </a:solidFill>
                <a:latin typeface="Times New Roman" pitchFamily="18" charset="0"/>
                <a:cs typeface="Times New Roman" pitchFamily="18" charset="0"/>
              </a:rPr>
              <a:t> 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09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 жауын-шашынсыз. Тұман түседі. Солтүстік-батыстан, 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1-6 м/с. Ауа температурасы 10-12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8108653"/>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0.942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4" y="2418238"/>
            <a:ext cx="4790173" cy="110799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08 мамырда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kk-KZ"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09 мамыр </a:t>
            </a:r>
            <a:r>
              <a:rPr lang="kk-KZ" sz="1100"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441825"/>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45982</TotalTime>
  <Words>540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6845</cp:revision>
  <cp:lastPrinted>2021-07-01T07:38:07Z</cp:lastPrinted>
  <dcterms:created xsi:type="dcterms:W3CDTF">2018-03-27T06:03:00Z</dcterms:created>
  <dcterms:modified xsi:type="dcterms:W3CDTF">2026-05-07T07:42:51Z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